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66" r:id="rId9"/>
    <p:sldId id="267" r:id="rId10"/>
    <p:sldId id="268" r:id="rId11"/>
    <p:sldId id="269" r:id="rId12"/>
    <p:sldId id="270" r:id="rId13"/>
    <p:sldId id="278" r:id="rId14"/>
  </p:sldIdLst>
  <p:sldSz cx="6858000" cy="9144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248" autoAdjust="0"/>
    <p:restoredTop sz="94660"/>
  </p:normalViewPr>
  <p:slideViewPr>
    <p:cSldViewPr>
      <p:cViewPr>
        <p:scale>
          <a:sx n="100" d="100"/>
          <a:sy n="100" d="100"/>
        </p:scale>
        <p:origin x="-1308" y="19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12BBA-4D67-41B9-A167-02DAE87937DC}" type="datetimeFigureOut">
              <a:rPr lang="fa-IR" smtClean="0"/>
              <a:pPr/>
              <a:t>07/25/1439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1BF8-FF1B-4D97-A515-C5CDE35F717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12BBA-4D67-41B9-A167-02DAE87937DC}" type="datetimeFigureOut">
              <a:rPr lang="fa-IR" smtClean="0"/>
              <a:pPr/>
              <a:t>07/25/1439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1BF8-FF1B-4D97-A515-C5CDE35F717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12BBA-4D67-41B9-A167-02DAE87937DC}" type="datetimeFigureOut">
              <a:rPr lang="fa-IR" smtClean="0"/>
              <a:pPr/>
              <a:t>07/25/1439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1BF8-FF1B-4D97-A515-C5CDE35F717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12BBA-4D67-41B9-A167-02DAE87937DC}" type="datetimeFigureOut">
              <a:rPr lang="fa-IR" smtClean="0"/>
              <a:pPr/>
              <a:t>07/25/1439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1BF8-FF1B-4D97-A515-C5CDE35F717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12BBA-4D67-41B9-A167-02DAE87937DC}" type="datetimeFigureOut">
              <a:rPr lang="fa-IR" smtClean="0"/>
              <a:pPr/>
              <a:t>07/25/1439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1BF8-FF1B-4D97-A515-C5CDE35F717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12BBA-4D67-41B9-A167-02DAE87937DC}" type="datetimeFigureOut">
              <a:rPr lang="fa-IR" smtClean="0"/>
              <a:pPr/>
              <a:t>07/25/1439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1BF8-FF1B-4D97-A515-C5CDE35F717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12BBA-4D67-41B9-A167-02DAE87937DC}" type="datetimeFigureOut">
              <a:rPr lang="fa-IR" smtClean="0"/>
              <a:pPr/>
              <a:t>07/25/1439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1BF8-FF1B-4D97-A515-C5CDE35F717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12BBA-4D67-41B9-A167-02DAE87937DC}" type="datetimeFigureOut">
              <a:rPr lang="fa-IR" smtClean="0"/>
              <a:pPr/>
              <a:t>07/25/1439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1BF8-FF1B-4D97-A515-C5CDE35F717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12BBA-4D67-41B9-A167-02DAE87937DC}" type="datetimeFigureOut">
              <a:rPr lang="fa-IR" smtClean="0"/>
              <a:pPr/>
              <a:t>07/25/1439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1BF8-FF1B-4D97-A515-C5CDE35F717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12BBA-4D67-41B9-A167-02DAE87937DC}" type="datetimeFigureOut">
              <a:rPr lang="fa-IR" smtClean="0"/>
              <a:pPr/>
              <a:t>07/25/1439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1BF8-FF1B-4D97-A515-C5CDE35F717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12BBA-4D67-41B9-A167-02DAE87937DC}" type="datetimeFigureOut">
              <a:rPr lang="fa-IR" smtClean="0"/>
              <a:pPr/>
              <a:t>07/25/1439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1BF8-FF1B-4D97-A515-C5CDE35F717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12BBA-4D67-41B9-A167-02DAE87937DC}" type="datetimeFigureOut">
              <a:rPr lang="fa-IR" smtClean="0"/>
              <a:pPr/>
              <a:t>07/25/1439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F1BF8-FF1B-4D97-A515-C5CDE35F717B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55" y="571472"/>
            <a:ext cx="5429289" cy="75009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643314" y="2428860"/>
            <a:ext cx="101913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57298" y="2428860"/>
            <a:ext cx="130488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71462" y="2445378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2714612"/>
            <a:ext cx="144776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مدیریت کسب و کار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14338" y="2731130"/>
            <a:ext cx="207167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علمی کاربردی صنایع خیام الکتریک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7562" y="301688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1395/08/01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977" y="3024506"/>
            <a:ext cx="169551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002060"/>
                </a:solidFill>
                <a:cs typeface="B Nazanin" pitchFamily="2" charset="-78"/>
              </a:rPr>
              <a:t>IMS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 مرکز پیام اتوبوس رانی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29000" y="3571868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کاردانی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08720" y="3369696"/>
            <a:ext cx="12533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آقای 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71462" y="3631306"/>
            <a:ext cx="185736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استاد ارجمند جناب آقای 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38627" y="4786314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1395/08/01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57628" y="5167646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1395/08/02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57628" y="5524836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1395/08/03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7628" y="5953464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1395/08/04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57628" y="6310654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1395/08/05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57628" y="6667844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1395/08/06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57628" y="700089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1395/08/07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57562" y="3310258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1395/09/19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14422" y="4786314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ثبت ورود و حروج اتوبوس ها در سیستم 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14446" y="7000892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تعطیل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571876" y="3857620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هفته اول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214422" y="5167646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هماهنگی مراسمات دربستی روزانه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52736" y="5524836"/>
            <a:ext cx="273343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ثبت هزینه اتوبوس های دولتی و خصوصی در سیستم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14422" y="5882026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هماهنگی با بازرسی جهت انجام مراسمات دربستی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42984" y="6310654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کنترل ورود و خروج اتوبوس ها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142984" y="6667844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>
                <a:solidFill>
                  <a:srgbClr val="002060"/>
                </a:solidFill>
                <a:cs typeface="B Nazanin" pitchFamily="2" charset="-78"/>
              </a:rPr>
              <a:t>ثبت ورود و حروج اتوبوس ها در سیستم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41" y="428596"/>
            <a:ext cx="5929355" cy="814393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42852" y="2840970"/>
            <a:ext cx="235743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علمی کاربردی صنایع خیام الکتریک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71612" y="4191656"/>
            <a:ext cx="2652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002060"/>
                </a:solidFill>
                <a:cs typeface="B Mitra" pitchFamily="2" charset="-78"/>
              </a:rPr>
              <a:t>*</a:t>
            </a:r>
            <a:endParaRPr lang="fa-IR" sz="12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71612" y="4668568"/>
            <a:ext cx="2652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002060"/>
                </a:solidFill>
                <a:cs typeface="B Mitra" pitchFamily="2" charset="-78"/>
              </a:rPr>
              <a:t>*</a:t>
            </a:r>
            <a:endParaRPr lang="fa-IR" sz="12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71612" y="5025758"/>
            <a:ext cx="2652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002060"/>
                </a:solidFill>
                <a:cs typeface="B Mitra" pitchFamily="2" charset="-78"/>
              </a:rPr>
              <a:t>*</a:t>
            </a:r>
            <a:endParaRPr lang="fa-IR" sz="12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71612" y="5500694"/>
            <a:ext cx="2652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002060"/>
                </a:solidFill>
                <a:cs typeface="B Mitra" pitchFamily="2" charset="-78"/>
              </a:rPr>
              <a:t>*</a:t>
            </a:r>
            <a:endParaRPr lang="fa-IR" sz="12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71612" y="6000760"/>
            <a:ext cx="2652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002060"/>
                </a:solidFill>
                <a:cs typeface="B Mitra" pitchFamily="2" charset="-78"/>
              </a:rPr>
              <a:t>*</a:t>
            </a:r>
            <a:endParaRPr lang="fa-IR" sz="12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71612" y="6429388"/>
            <a:ext cx="2652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002060"/>
                </a:solidFill>
                <a:cs typeface="B Mitra" pitchFamily="2" charset="-78"/>
              </a:rPr>
              <a:t>*</a:t>
            </a:r>
            <a:endParaRPr lang="fa-IR" sz="12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71612" y="6858016"/>
            <a:ext cx="2652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002060"/>
                </a:solidFill>
                <a:cs typeface="B Mitra" pitchFamily="2" charset="-78"/>
              </a:rPr>
              <a:t>*</a:t>
            </a:r>
            <a:endParaRPr lang="fa-IR" sz="12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643314" y="2786050"/>
            <a:ext cx="144776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مدیریت کسب و کار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71942" y="235742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1395/08/01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00174" y="307180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کاردانی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571744" y="235742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1395/09/19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04664" y="7715272"/>
            <a:ext cx="132882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>
                <a:solidFill>
                  <a:srgbClr val="002060"/>
                </a:solidFill>
                <a:cs typeface="B Nazanin" pitchFamily="2" charset="-78"/>
              </a:rPr>
              <a:t>آقای 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17705" y="2059272"/>
            <a:ext cx="101913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14465" y="2611643"/>
            <a:ext cx="130488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01785" y="2611643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954029" y="1954385"/>
            <a:ext cx="169551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002060"/>
                </a:solidFill>
                <a:cs typeface="B Nazanin" pitchFamily="2" charset="-78"/>
              </a:rPr>
              <a:t>IMS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 مرکز پیام اتوبوس رانی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122781" y="3071802"/>
            <a:ext cx="12533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آقای 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80" y="500034"/>
            <a:ext cx="5786478" cy="864396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52479" y="8072462"/>
            <a:ext cx="18763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استاد ارجمند جناب آقای </a:t>
            </a:r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**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14752" y="2571736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1395/08/01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85992" y="2571736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1395/09/19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2479" y="2284980"/>
            <a:ext cx="101913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0968" y="2811433"/>
            <a:ext cx="130488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80294" y="2811433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85004" y="2284980"/>
            <a:ext cx="169551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002060"/>
                </a:solidFill>
                <a:cs typeface="B Nazanin" pitchFamily="2" charset="-78"/>
              </a:rPr>
              <a:t>IMS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 مرکز پیام اتوبوس رانی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672" y="539552"/>
            <a:ext cx="5786478" cy="771530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195685" y="6968985"/>
            <a:ext cx="18763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استاد ارجمند جناب </a:t>
            </a:r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آقای***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14554" y="2524440"/>
            <a:ext cx="144776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050" b="1" dirty="0" smtClean="0">
                <a:solidFill>
                  <a:srgbClr val="002060"/>
                </a:solidFill>
                <a:cs typeface="B Nazanin" pitchFamily="2" charset="-78"/>
              </a:rPr>
              <a:t>مدیریت کسب و کار</a:t>
            </a:r>
            <a:endParaRPr lang="fa-IR" sz="105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857628" y="2786050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1395/08/01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57232" y="3000364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کاردانی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14290" y="3214678"/>
            <a:ext cx="185736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استاد ارجمند جناب آقای 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1480" y="2786050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1395/09/19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-214338" y="2524440"/>
            <a:ext cx="207167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علمی کاربردی صنایع خیام الکتریک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09962" y="2259597"/>
            <a:ext cx="101913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1022" y="2259597"/>
            <a:ext cx="130488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60327" y="2499153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95685" y="2983973"/>
            <a:ext cx="169551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002060"/>
                </a:solidFill>
                <a:cs typeface="B Nazanin" pitchFamily="2" charset="-78"/>
              </a:rPr>
              <a:t>IMS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 مرکز پیام اتوبوس رانی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22781" y="3230270"/>
            <a:ext cx="12533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آقای 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42" y="571471"/>
            <a:ext cx="5786478" cy="771530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195685" y="6968985"/>
            <a:ext cx="18763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استاد ارجمند جناب آقای </a:t>
            </a:r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**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14554" y="2524440"/>
            <a:ext cx="144776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050" b="1" dirty="0" smtClean="0">
                <a:solidFill>
                  <a:srgbClr val="002060"/>
                </a:solidFill>
                <a:cs typeface="B Nazanin" pitchFamily="2" charset="-78"/>
              </a:rPr>
              <a:t>مدیریت کسب و کار</a:t>
            </a:r>
            <a:endParaRPr lang="fa-IR" sz="105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57628" y="2786050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1395/08/01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57232" y="3000364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کاردانی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4290" y="3214678"/>
            <a:ext cx="185736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استاد ارجمند جناب آقای 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71480" y="2786050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1395/09/19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-214338" y="2524440"/>
            <a:ext cx="207167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علمی کاربردی صنایع خیام الکتریک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09962" y="2259597"/>
            <a:ext cx="101913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71022" y="2259597"/>
            <a:ext cx="130488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360327" y="2499153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195685" y="2983973"/>
            <a:ext cx="169551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002060"/>
                </a:solidFill>
                <a:cs typeface="B Nazanin" pitchFamily="2" charset="-78"/>
              </a:rPr>
              <a:t>IMS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 مرکز پیام اتوبوس رانی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122781" y="3230270"/>
            <a:ext cx="12533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آقای 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55" y="571472"/>
            <a:ext cx="5429289" cy="750099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838627" y="4786314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1395/08/08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57628" y="521494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1395/08/09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57628" y="557213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1395/08/10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7628" y="592932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1395/08/11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57628" y="628651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1395/08/12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57628" y="664370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1395/08/13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57628" y="700089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1395/08/14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429000" y="2714612"/>
            <a:ext cx="144776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مدیریت کسب و کار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-214338" y="2731130"/>
            <a:ext cx="207167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علمی کاربردی صنایع خیام الکتریک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357562" y="301688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1395/08/01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429000" y="3571868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کاردانی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-71462" y="3631306"/>
            <a:ext cx="185736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استاد ارجمند جناب آقای 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357562" y="3310258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1395/09/19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571876" y="3857620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هفته دوم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3314" y="2428860"/>
            <a:ext cx="101913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357298" y="2428860"/>
            <a:ext cx="130488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-71462" y="2445378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8977" y="3024506"/>
            <a:ext cx="169551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002060"/>
                </a:solidFill>
                <a:cs typeface="B Nazanin" pitchFamily="2" charset="-78"/>
              </a:rPr>
              <a:t>IMS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 مرکز پیام اتوبوس رانی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08720" y="3369696"/>
            <a:ext cx="12533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آقای 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214422" y="4786314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ثبت ورود و حروج اتوبوس ها در سیستم 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14446" y="7000892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تعطیل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214422" y="5167646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هماهنگی مراسمات دربستی روزانه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052736" y="5524836"/>
            <a:ext cx="273343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ثبت هزینه اتوبوس های دولتی و خصوصی در سیستم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214422" y="5882026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هماهنگی با بازرسی جهت انجام مراسمات دربستی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142984" y="6310654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کنترل ورود و خروج اتوبوس ها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142984" y="6667844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>
                <a:solidFill>
                  <a:srgbClr val="002060"/>
                </a:solidFill>
                <a:cs typeface="B Nazanin" pitchFamily="2" charset="-78"/>
              </a:rPr>
              <a:t>ثبت ورود و حروج اتوبوس ها در سیستم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55" y="571472"/>
            <a:ext cx="5429289" cy="750099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857628" y="4786314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1395/08/15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57628" y="521494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1395/08/16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57628" y="557213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1395/08/17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7628" y="592932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1395/08/18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57628" y="628651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1395/08/19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57628" y="6667844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1395/08/20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57628" y="6953596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1395/08/21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29000" y="2714612"/>
            <a:ext cx="144776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مدیریت کسب و کار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57562" y="301688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1395/08/01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29000" y="3571868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کاردانی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-71462" y="3631306"/>
            <a:ext cx="185736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استاد ارجمند جناب آقای 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357562" y="3310258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1395/09/19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571876" y="3857620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هفته سوم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-214338" y="2731130"/>
            <a:ext cx="207167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علمی کاربردی صنایع خیام الکتریک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3314" y="2428860"/>
            <a:ext cx="101913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357298" y="2428860"/>
            <a:ext cx="130488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-71462" y="2445378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8977" y="3024506"/>
            <a:ext cx="169551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002060"/>
                </a:solidFill>
                <a:cs typeface="B Nazanin" pitchFamily="2" charset="-78"/>
              </a:rPr>
              <a:t>IMS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 مرکز پیام اتوبوس رانی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908720" y="3369696"/>
            <a:ext cx="12533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آقای 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214422" y="4786314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ثبت ورود و حروج اتوبوس ها در سیستم 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214446" y="7000892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تعطیل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214422" y="5167646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هماهنگی مراسمات دربستی روزانه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052736" y="5524836"/>
            <a:ext cx="273343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ثبت هزینه اتوبوس های دولتی و خصوصی در سیستم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214422" y="5882026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هماهنگی با بازرسی جهت انجام مراسمات دربستی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142984" y="6310654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کنترل ورود و خروج اتوبوس ها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142984" y="6667844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>
                <a:solidFill>
                  <a:srgbClr val="002060"/>
                </a:solidFill>
                <a:cs typeface="B Nazanin" pitchFamily="2" charset="-78"/>
              </a:rPr>
              <a:t>ثبت ورود و حروج اتوبوس ها در سیستم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55" y="571472"/>
            <a:ext cx="5429289" cy="750099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857628" y="4786314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1395/08/22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57628" y="521494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1395/08/23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57628" y="557213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1395/08/24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7628" y="592932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1395/08/25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57628" y="628651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1395/08/26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57628" y="664370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1395/08/27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57628" y="700089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1395/08/28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29000" y="2714612"/>
            <a:ext cx="144776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مدیریت کسب و کار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357562" y="301688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1395/08/01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29000" y="3571868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کاردانی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-71462" y="3631306"/>
            <a:ext cx="185736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استاد ارجمند جناب آقای 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357562" y="3310258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1395/09/19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571876" y="3857620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هفته چهارم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-214338" y="2731130"/>
            <a:ext cx="207167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علمی کاربردی صنایع خیام الکتریک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643314" y="2428860"/>
            <a:ext cx="101913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357298" y="2428860"/>
            <a:ext cx="130488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-71462" y="2445378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8977" y="3024506"/>
            <a:ext cx="169551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002060"/>
                </a:solidFill>
                <a:cs typeface="B Nazanin" pitchFamily="2" charset="-78"/>
              </a:rPr>
              <a:t>IMS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 مرکز پیام اتوبوس رانی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908720" y="3369696"/>
            <a:ext cx="12533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آقای 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214422" y="4786314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ثبت ورود و حروج اتوبوس ها در سیستم 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214446" y="7000892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تعطیل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214422" y="5167646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هماهنگی مراسمات دربستی روزانه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052736" y="5524836"/>
            <a:ext cx="273343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ثبت هزینه اتوبوس های دولتی و خصوصی در سیستم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214422" y="5882026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هماهنگی با بازرسی جهت انجام مراسمات دربستی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142984" y="6310654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کنترل ورود و خروج اتوبوس ها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142984" y="6667844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>
                <a:solidFill>
                  <a:srgbClr val="002060"/>
                </a:solidFill>
                <a:cs typeface="B Nazanin" pitchFamily="2" charset="-78"/>
              </a:rPr>
              <a:t>ثبت ورود و حروج اتوبوس ها در سیستم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55" y="571472"/>
            <a:ext cx="5429289" cy="750099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857628" y="4786314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1395/08/29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57628" y="521494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1395/08/30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57628" y="5524836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1395/09/01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7628" y="5882026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1395/09/02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57628" y="628651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1395/09/03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57628" y="6667844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1395/09/04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57628" y="6953596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1395/09/05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571876" y="3857620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هفته پنجم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29000" y="2714612"/>
            <a:ext cx="144776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مدیریت کسب و کار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57562" y="301688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1395/08/01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29000" y="3571868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کاردانی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-71462" y="3631306"/>
            <a:ext cx="185736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استاد ارجمند جناب آقای 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357562" y="3310258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1395/09/19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-214338" y="2731130"/>
            <a:ext cx="207167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علمی کاربردی صنایع خیام الکتریک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643314" y="2428860"/>
            <a:ext cx="101913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357298" y="2428860"/>
            <a:ext cx="130488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-71462" y="2445378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8977" y="3024506"/>
            <a:ext cx="169551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002060"/>
                </a:solidFill>
                <a:cs typeface="B Nazanin" pitchFamily="2" charset="-78"/>
              </a:rPr>
              <a:t>IMS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 مرکز پیام اتوبوس رانی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908720" y="3369696"/>
            <a:ext cx="12533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آقای 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214422" y="4786314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ثبت ورود و حروج اتوبوس ها در سیستم 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214446" y="7000892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تعطیل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214422" y="5167646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هماهنگی مراسمات دربستی روزانه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052736" y="5524836"/>
            <a:ext cx="273343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ثبت هزینه اتوبوس های دولتی و خصوصی در سیستم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214422" y="5882026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هماهنگی با بازرسی جهت انجام مراسمات دربستی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142984" y="6310654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کنترل ورود و خروج اتوبوس ها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142984" y="6667844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>
                <a:solidFill>
                  <a:srgbClr val="002060"/>
                </a:solidFill>
                <a:cs typeface="B Nazanin" pitchFamily="2" charset="-78"/>
              </a:rPr>
              <a:t>ثبت ورود و حروج اتوبوس ها در سیستم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55" y="571472"/>
            <a:ext cx="5429289" cy="750099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857628" y="6953596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1395/09/12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57628" y="4786314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1395/09/06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57628" y="521494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1395/09/07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7628" y="557213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1395/09/08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57628" y="592932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1395/09/09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57628" y="628651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1395/09/10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57628" y="6667844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1395/09/11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571876" y="3857620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هفته ششم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29000" y="2714612"/>
            <a:ext cx="144776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مدیریت کسب و کار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357562" y="301688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1395/08/01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29000" y="3571868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کاردانی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-71462" y="3631306"/>
            <a:ext cx="185736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استاد ارجمند جناب آقای 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57562" y="3310258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1395/09/19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-214338" y="2731130"/>
            <a:ext cx="207167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علمی کاربردی صنایع خیام الکتریک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3314" y="2428860"/>
            <a:ext cx="101913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357298" y="2428860"/>
            <a:ext cx="130488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-71462" y="2445378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8977" y="3024506"/>
            <a:ext cx="169551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002060"/>
                </a:solidFill>
                <a:cs typeface="B Nazanin" pitchFamily="2" charset="-78"/>
              </a:rPr>
              <a:t>IMS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 مرکز پیام اتوبوس رانی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908720" y="3369696"/>
            <a:ext cx="12533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آقای 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214422" y="4786314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ثبت ورود و حروج اتوبوس ها در سیستم 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214446" y="7000892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تعطیل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214422" y="5167646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هماهنگی مراسمات دربستی روزانه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052736" y="5524836"/>
            <a:ext cx="273343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ثبت هزینه اتوبوس های دولتی و خصوصی در سیستم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214422" y="5882026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هماهنگی با بازرسی جهت انجام مراسمات دربستی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142984" y="6310654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کنترل ورود و خروج اتوبوس ها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142984" y="6667844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>
                <a:solidFill>
                  <a:srgbClr val="002060"/>
                </a:solidFill>
                <a:cs typeface="B Nazanin" pitchFamily="2" charset="-78"/>
              </a:rPr>
              <a:t>ثبت ورود و حروج اتوبوس ها در سیستم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55" y="571472"/>
            <a:ext cx="5429289" cy="750099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857628" y="6953596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1395/09/19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57628" y="4786314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1395/09/13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57628" y="521494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1395/09/14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7628" y="557213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1395/09/15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57628" y="592932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1395/09/16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57628" y="628651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1395/09/17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57628" y="6667844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1395/09/18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571876" y="3857620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هفته هفتم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29000" y="2714612"/>
            <a:ext cx="144776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مدیریت کسب و کار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357562" y="301688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1395/08/01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29000" y="3571868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کاردانی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-71462" y="3631306"/>
            <a:ext cx="185736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استاد ارجمند جناب آقای 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357562" y="3310258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1395/09/19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-214338" y="2731130"/>
            <a:ext cx="207167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علمی کاربردی صنایع خیام الکتریک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3314" y="2428860"/>
            <a:ext cx="101913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357298" y="2428860"/>
            <a:ext cx="130488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-71462" y="2445378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977" y="3024506"/>
            <a:ext cx="169551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002060"/>
                </a:solidFill>
                <a:cs typeface="B Nazanin" pitchFamily="2" charset="-78"/>
              </a:rPr>
              <a:t>IMS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 مرکز پیام اتوبوس رانی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08720" y="3369696"/>
            <a:ext cx="12533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آقای 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14422" y="4786314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ثبت ورود و حروج اتوبوس ها در سیستم 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214446" y="7000892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تعطیل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214422" y="5167646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هماهنگی مراسمات دربستی روزانه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052736" y="5524836"/>
            <a:ext cx="273343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ثبت هزینه اتوبوس های دولتی و خصوصی در سیستم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214422" y="5882026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هماهنگی با بازرسی جهت انجام مراسمات دربستی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142984" y="6310654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کنترل ورود و خروج اتوبوس ها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142984" y="6667844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>
                <a:solidFill>
                  <a:srgbClr val="002060"/>
                </a:solidFill>
                <a:cs typeface="B Nazanin" pitchFamily="2" charset="-78"/>
              </a:rPr>
              <a:t>ثبت ورود و حروج اتوبوس ها در سیستم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94" y="642910"/>
            <a:ext cx="5572165" cy="750099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714488" y="4929190"/>
            <a:ext cx="107185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1395/08/01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57232" y="4929190"/>
            <a:ext cx="107185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1395/09/01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43314" y="2642652"/>
            <a:ext cx="144776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مدیریت کسب و کار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43314" y="307180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1395/08/01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57628" y="3691066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کاردانی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87758" y="3701157"/>
            <a:ext cx="185736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استاد ارجمند جناب آقای 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14752" y="3428992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1395/09/19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97205" y="2619526"/>
            <a:ext cx="207167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علمی کاربردی صنایع خیام الکتریک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143008" y="7000892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تعطیل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305528" y="4786314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ثبت ورود و حروج اتوبوس ها در سیستم 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305528" y="5167646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هماهنگی مراسمات دربستی روزانه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3842" y="5524836"/>
            <a:ext cx="273343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ثبت هزینه اتوبوس های دولتی و خصوصی در سیستم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305528" y="5882026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هماهنگی با بازرسی جهت انجام مراسمات دربستی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305528" y="6156176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کنترل ورود و خروج اتوبوس ها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305528" y="6513366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>
                <a:solidFill>
                  <a:srgbClr val="002060"/>
                </a:solidFill>
                <a:cs typeface="B Nazanin" pitchFamily="2" charset="-78"/>
              </a:rPr>
              <a:t>ثبت ورود و حروج اتوبوس ها در سیستم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857628" y="1904637"/>
            <a:ext cx="101913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563998" y="1952936"/>
            <a:ext cx="130488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188599" y="2298534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081329" y="2947338"/>
            <a:ext cx="169551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002060"/>
                </a:solidFill>
                <a:cs typeface="B Nazanin" pitchFamily="2" charset="-78"/>
              </a:rPr>
              <a:t>IMS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 مرکز پیام اتوبوس رانی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914278" y="3344436"/>
            <a:ext cx="12533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آقای 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2.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93" y="714348"/>
            <a:ext cx="5572165" cy="750099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1714488" y="4929190"/>
            <a:ext cx="107185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1395/09/01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57232" y="4929190"/>
            <a:ext cx="107185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Mitra" pitchFamily="2" charset="-78"/>
              </a:rPr>
              <a:t>1395/09/19</a:t>
            </a:r>
            <a:endParaRPr lang="fa-IR" sz="11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643314" y="2671924"/>
            <a:ext cx="144776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مدیریت کسب و کار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643314" y="3101074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1395/08/01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57628" y="3720338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کاردانی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287758" y="3730429"/>
            <a:ext cx="185736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استاد ارجمند جناب آقای 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714752" y="3458264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1395/09/19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97205" y="2648798"/>
            <a:ext cx="207167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علمی کاربردی صنایع خیام الکتریک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305528" y="4815586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ثبت ورود و حروج اتوبوس ها در سیستم 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305528" y="5196918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هماهنگی مراسمات دربستی روزانه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143842" y="5554108"/>
            <a:ext cx="273343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ثبت هزینه اتوبوس های دولتی و خصوصی در سیستم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305528" y="5911298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هماهنگی با بازرسی جهت انجام مراسمات دربستی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305528" y="6185448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کنترل ورود و خروج اتوبوس ها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305528" y="6542638"/>
            <a:ext cx="2571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>
                <a:solidFill>
                  <a:srgbClr val="002060"/>
                </a:solidFill>
                <a:cs typeface="B Nazanin" pitchFamily="2" charset="-78"/>
              </a:rPr>
              <a:t>ثبت ورود و حروج اتوبوس ها در سیستم 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857628" y="1933909"/>
            <a:ext cx="101913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563998" y="1982208"/>
            <a:ext cx="130488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188599" y="2327806"/>
            <a:ext cx="9476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081329" y="2976610"/>
            <a:ext cx="169551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002060"/>
                </a:solidFill>
                <a:cs typeface="B Nazanin" pitchFamily="2" charset="-78"/>
              </a:rPr>
              <a:t>IMS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 مرکز پیام اتوبوس رانی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914278" y="3373708"/>
            <a:ext cx="12533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آقای </a:t>
            </a:r>
            <a:r>
              <a:rPr lang="fa-IR" sz="1100" b="1" dirty="0" smtClean="0">
                <a:solidFill>
                  <a:srgbClr val="002060"/>
                </a:solidFill>
                <a:cs typeface="B Nazanin" pitchFamily="2" charset="-78"/>
              </a:rPr>
              <a:t>***</a:t>
            </a:r>
            <a:endParaRPr lang="fa-IR" sz="1100" b="1" dirty="0">
              <a:solidFill>
                <a:srgbClr val="002060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806</Words>
  <Application>Microsoft Office PowerPoint</Application>
  <PresentationFormat>On-screen Show (4:3)</PresentationFormat>
  <Paragraphs>270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Olive 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Olive</dc:creator>
  <cp:lastModifiedBy>Administrator</cp:lastModifiedBy>
  <cp:revision>42</cp:revision>
  <dcterms:created xsi:type="dcterms:W3CDTF">2016-12-21T08:43:30Z</dcterms:created>
  <dcterms:modified xsi:type="dcterms:W3CDTF">2018-04-10T12:18:50Z</dcterms:modified>
</cp:coreProperties>
</file>