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66" r:id="rId9"/>
    <p:sldId id="267" r:id="rId10"/>
    <p:sldId id="268" r:id="rId11"/>
    <p:sldId id="269" r:id="rId12"/>
    <p:sldId id="270" r:id="rId13"/>
    <p:sldId id="278" r:id="rId14"/>
  </p:sldIdLst>
  <p:sldSz cx="6858000" cy="9144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48" autoAdjust="0"/>
    <p:restoredTop sz="94660"/>
  </p:normalViewPr>
  <p:slideViewPr>
    <p:cSldViewPr>
      <p:cViewPr>
        <p:scale>
          <a:sx n="100" d="100"/>
          <a:sy n="100" d="100"/>
        </p:scale>
        <p:origin x="-1308" y="19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12BBA-4D67-41B9-A167-02DAE87937DC}" type="datetimeFigureOut">
              <a:rPr lang="fa-IR" smtClean="0"/>
              <a:pPr/>
              <a:t>07/25/1439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F1BF8-FF1B-4D97-A515-C5CDE35F717B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8627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516764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1395/08/02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52483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1395/08/03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95346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1395/08/04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631065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1395/08/05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66784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1395/08/06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700089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1395/08/07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هفته اول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41" y="428596"/>
            <a:ext cx="5929355" cy="81439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42852" y="2840970"/>
            <a:ext cx="2357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1612" y="4191656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71612" y="4668568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71612" y="5025758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71612" y="5500694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71612" y="6000760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71612" y="6429388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71612" y="6858016"/>
            <a:ext cx="265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800" b="1" dirty="0" smtClean="0">
                <a:solidFill>
                  <a:srgbClr val="002060"/>
                </a:solidFill>
                <a:cs typeface="B Mitra" pitchFamily="2" charset="-78"/>
              </a:rPr>
              <a:t>*</a:t>
            </a:r>
            <a:endParaRPr lang="fa-IR" sz="12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643314" y="2786050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71942" y="23574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500174" y="307180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71744" y="23574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4664" y="7715272"/>
            <a:ext cx="13288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17705" y="2059272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14465" y="2611643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01785" y="2611643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954029" y="1954385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122781" y="3071802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80" y="500034"/>
            <a:ext cx="5786478" cy="864396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52479" y="8072462"/>
            <a:ext cx="18763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14752" y="257173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5992" y="257173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2479" y="228498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0968" y="2811433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780294" y="2811433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85004" y="2284980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72" y="539552"/>
            <a:ext cx="5786478" cy="77153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95685" y="6968985"/>
            <a:ext cx="18763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استاد ارجمند جناب </a:t>
            </a:r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آقای***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14554" y="2524440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05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05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57628" y="278605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32" y="300036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4290" y="3214678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1480" y="278605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-214338" y="252444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9962" y="2259597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1022" y="2259597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60327" y="2499153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95685" y="2983973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2781" y="3230270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42" y="571471"/>
            <a:ext cx="5786478" cy="77153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195685" y="6968985"/>
            <a:ext cx="187638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14554" y="2524440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05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05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57628" y="278605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7232" y="300036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4290" y="3214678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71480" y="278605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214338" y="252444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509962" y="2259597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1022" y="2259597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360327" y="2499153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95685" y="2983973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22781" y="3230270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38627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1395/08/08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1395/08/09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57213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1395/08/10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9293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1395/08/12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64370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1395/08/13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700089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1395/08/14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هفته دوم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57628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1395/08/15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1395/08/16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57213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1395/08/17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9293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1395/08/18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1395/08/19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66784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1395/08/20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695359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هفته سوم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57628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1395/08/22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1395/08/23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57213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1395/08/24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9293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1395/08/25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1395/08/26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64370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1395/08/27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700089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1395/08/28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هفته چهارم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57628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1395/08/29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1395/08/30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52483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88202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1395/09/02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1395/09/03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66784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1395/09/04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695359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1395/09/05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هفته پنجم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57628" y="695359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1395/09/12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1395/09/06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1395/09/07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57213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1395/09/08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59293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1395/09/10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666784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هفته ششم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55" y="571472"/>
            <a:ext cx="5429289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857628" y="695359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57628" y="478631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1395/09/13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7628" y="521494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1395/09/14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57628" y="557213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1395/09/15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57628" y="592932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1395/09/16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57628" y="628651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1395/09/17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57628" y="666784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1395/09/18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71876" y="3857620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هفته هفتم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29000" y="271461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357562" y="301688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429000" y="357186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-71462" y="3631306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357562" y="331025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-214338" y="2731130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643314" y="2428860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57298" y="2428860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-71462" y="244537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977" y="3024506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08720" y="336969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14422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14446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214422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52736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214422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42984" y="631065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42984" y="666784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94" y="642910"/>
            <a:ext cx="5572165" cy="750099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714488" y="4929190"/>
            <a:ext cx="10718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32" y="4929190"/>
            <a:ext cx="10718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43314" y="2642652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643314" y="307180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57628" y="369106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87758" y="3701157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14752" y="3428992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97205" y="2619526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43008" y="7000892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تعطیل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305528" y="4786314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05528" y="516764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43842" y="5524836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305528" y="588202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305528" y="615617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05528" y="651336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857628" y="1904637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563998" y="1952936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188599" y="229853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81329" y="2947338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914278" y="3344436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2.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93" y="714348"/>
            <a:ext cx="5572165" cy="750099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714488" y="4929190"/>
            <a:ext cx="10718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1395/09/01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57232" y="4929190"/>
            <a:ext cx="10718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Mitra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Mitra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43314" y="2671924"/>
            <a:ext cx="144776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مدیریت کسب و کار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643314" y="310107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1395/08/01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57628" y="3720338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کاردانی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87758" y="3730429"/>
            <a:ext cx="18573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استاد ارجمند جناب 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714752" y="3458264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1395/09/19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97205" y="2648798"/>
            <a:ext cx="207167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علمی کاربردی صنایع خیام الکتریک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305528" y="4815586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305528" y="5196918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مراسمات دربستی روزانه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143842" y="5554108"/>
            <a:ext cx="27334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ثبت هزینه اتوبوس های دولتی و خصوصی در سیستم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05528" y="5911298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هماهنگی با بازرسی جهت انجام مراسمات دربستی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05528" y="6185448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کنترل ورود و خروج اتوبوس ها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305528" y="6542638"/>
            <a:ext cx="25717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>
                <a:solidFill>
                  <a:srgbClr val="002060"/>
                </a:solidFill>
                <a:cs typeface="B Nazanin" pitchFamily="2" charset="-78"/>
              </a:rPr>
              <a:t>ثبت ورود و حروج اتوبوس ها در سیستم 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857628" y="1933909"/>
            <a:ext cx="101913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563998" y="1982208"/>
            <a:ext cx="13048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188599" y="2327806"/>
            <a:ext cx="9476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81329" y="2976610"/>
            <a:ext cx="169551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cs typeface="B Nazanin" pitchFamily="2" charset="-78"/>
              </a:rPr>
              <a:t>IMS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 مرکز پیام اتوبوس رانی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914278" y="3373708"/>
            <a:ext cx="12533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آقای </a:t>
            </a:r>
            <a:r>
              <a:rPr lang="fa-IR" sz="1100" b="1" dirty="0" smtClean="0">
                <a:solidFill>
                  <a:srgbClr val="002060"/>
                </a:solidFill>
                <a:cs typeface="B Nazanin" pitchFamily="2" charset="-78"/>
              </a:rPr>
              <a:t>***</a:t>
            </a:r>
            <a:endParaRPr lang="fa-IR" sz="1100" b="1" dirty="0">
              <a:solidFill>
                <a:srgbClr val="00206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806</Words>
  <Application>Microsoft Office PowerPoint</Application>
  <PresentationFormat>On-screen Show (4:3)</PresentationFormat>
  <Paragraphs>270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Olive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</dc:creator>
  <cp:lastModifiedBy>Administrator</cp:lastModifiedBy>
  <cp:revision>42</cp:revision>
  <dcterms:created xsi:type="dcterms:W3CDTF">2016-12-21T08:43:30Z</dcterms:created>
  <dcterms:modified xsi:type="dcterms:W3CDTF">2018-04-10T12:18:50Z</dcterms:modified>
</cp:coreProperties>
</file>